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2" r:id="rId3"/>
    <p:sldId id="263" r:id="rId4"/>
    <p:sldId id="306" r:id="rId5"/>
    <p:sldId id="301" r:id="rId6"/>
    <p:sldId id="299" r:id="rId7"/>
    <p:sldId id="300" r:id="rId8"/>
    <p:sldId id="302" r:id="rId9"/>
    <p:sldId id="267" r:id="rId10"/>
    <p:sldId id="304" r:id="rId11"/>
    <p:sldId id="316" r:id="rId12"/>
    <p:sldId id="303" r:id="rId13"/>
    <p:sldId id="305" r:id="rId14"/>
    <p:sldId id="315" r:id="rId15"/>
    <p:sldId id="307" r:id="rId16"/>
    <p:sldId id="308" r:id="rId17"/>
    <p:sldId id="309" r:id="rId18"/>
    <p:sldId id="310" r:id="rId19"/>
    <p:sldId id="312" r:id="rId20"/>
    <p:sldId id="271" r:id="rId21"/>
    <p:sldId id="313" r:id="rId22"/>
    <p:sldId id="314" r:id="rId23"/>
    <p:sldId id="272" r:id="rId24"/>
    <p:sldId id="273" r:id="rId25"/>
    <p:sldId id="275" r:id="rId26"/>
    <p:sldId id="290" r:id="rId27"/>
    <p:sldId id="276" r:id="rId28"/>
    <p:sldId id="277" r:id="rId29"/>
    <p:sldId id="268" r:id="rId30"/>
    <p:sldId id="281" r:id="rId31"/>
    <p:sldId id="293" r:id="rId32"/>
    <p:sldId id="294" r:id="rId33"/>
    <p:sldId id="318" r:id="rId34"/>
    <p:sldId id="298" r:id="rId35"/>
    <p:sldId id="296" r:id="rId36"/>
    <p:sldId id="264" r:id="rId37"/>
    <p:sldId id="265" r:id="rId38"/>
    <p:sldId id="289" r:id="rId39"/>
    <p:sldId id="266" r:id="rId40"/>
    <p:sldId id="274" r:id="rId41"/>
    <p:sldId id="269" r:id="rId42"/>
    <p:sldId id="284" r:id="rId43"/>
    <p:sldId id="291" r:id="rId44"/>
    <p:sldId id="285" r:id="rId45"/>
    <p:sldId id="286" r:id="rId46"/>
    <p:sldId id="270" r:id="rId47"/>
    <p:sldId id="282" r:id="rId48"/>
    <p:sldId id="287" r:id="rId49"/>
    <p:sldId id="288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C9D0DE"/>
    <a:srgbClr val="8497B0"/>
    <a:srgbClr val="F1F7FF"/>
    <a:srgbClr val="191953"/>
    <a:srgbClr val="3F3F6F"/>
    <a:srgbClr val="00003C"/>
    <a:srgbClr val="92D050"/>
    <a:srgbClr val="44546A"/>
    <a:srgbClr val="1A7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319" autoAdjust="0"/>
  </p:normalViewPr>
  <p:slideViewPr>
    <p:cSldViewPr snapToGrid="0">
      <p:cViewPr varScale="1">
        <p:scale>
          <a:sx n="60" d="100"/>
          <a:sy n="60" d="100"/>
        </p:scale>
        <p:origin x="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34" Type="http://schemas.openxmlformats.org/officeDocument/2006/relationships/image" Target="../media/image38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7.wdp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31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microsoft.com/office/2007/relationships/hdphoto" Target="../media/hdphoto7.wdp"/><Relationship Id="rId25" Type="http://schemas.openxmlformats.org/officeDocument/2006/relationships/image" Target="../media/image17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24" Type="http://schemas.openxmlformats.org/officeDocument/2006/relationships/image" Target="../media/image37.png"/><Relationship Id="rId32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31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9.png"/><Relationship Id="rId30" Type="http://schemas.openxmlformats.org/officeDocument/2006/relationships/image" Target="../media/image24.png"/><Relationship Id="rId8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microsoft.com/office/2007/relationships/hdphoto" Target="../media/hdphoto4.wdp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2.png"/><Relationship Id="rId22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4368" y="2664316"/>
            <a:ext cx="117012" cy="1427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0243" y="2413151"/>
            <a:ext cx="573211" cy="1240029"/>
          </a:xfrm>
          <a:prstGeom prst="bentConnector4">
            <a:avLst>
              <a:gd name="adj1" fmla="val -22156"/>
              <a:gd name="adj2" fmla="val 777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4205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122046" y="1612763"/>
            <a:ext cx="3255320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1" y="2739798"/>
              <a:ext cx="2221792" cy="54370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122045" y="5118204"/>
            <a:ext cx="3388991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078308" y="267163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222818-525B-4F19-8787-1AA84B99C699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1798975" y="2994489"/>
            <a:ext cx="906018" cy="150073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C7B406CF-F1D4-47E1-92C8-AF2E1C6E455F}"/>
              </a:ext>
            </a:extLst>
          </p:cNvPr>
          <p:cNvCxnSpPr>
            <a:cxnSpLocks/>
          </p:cNvCxnSpPr>
          <p:nvPr/>
        </p:nvCxnSpPr>
        <p:spPr>
          <a:xfrm rot="10800000">
            <a:off x="1798975" y="2923402"/>
            <a:ext cx="906018" cy="150073"/>
          </a:xfrm>
          <a:prstGeom prst="bentConnector3">
            <a:avLst>
              <a:gd name="adj1" fmla="val 4102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1834286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255657" y="613337"/>
            <a:ext cx="10609185" cy="5666008"/>
            <a:chOff x="1255657" y="613337"/>
            <a:chExt cx="106091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 량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Epochs : 100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기준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loss : 0.00012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5383594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Predict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띄어쓰기 여부에 따라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로 나타냄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입력 글자에 대해 글자 다음에 띄어쓰기가 오는지 여부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246839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97FC10-F13E-4713-B33E-D95639521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2054775"/>
            <a:ext cx="3338104" cy="234401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5FE74-7F9A-42D3-BDBB-28D3203FDA16}"/>
              </a:ext>
            </a:extLst>
          </p:cNvPr>
          <p:cNvSpPr/>
          <p:nvPr/>
        </p:nvSpPr>
        <p:spPr>
          <a:xfrm>
            <a:off x="7575374" y="1602701"/>
            <a:ext cx="28784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Model Learning</a:t>
            </a:r>
          </a:p>
        </p:txBody>
      </p:sp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148301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34" y="1449448"/>
            <a:ext cx="2921909" cy="4334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14D982-1AE9-4E46-859D-2EC1BE7461A0}"/>
              </a:ext>
            </a:extLst>
          </p:cNvPr>
          <p:cNvSpPr/>
          <p:nvPr/>
        </p:nvSpPr>
        <p:spPr>
          <a:xfrm>
            <a:off x="8772704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1943283" y="1868005"/>
            <a:ext cx="4472204" cy="3913178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563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4695667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</p:spTree>
    <p:extLst>
      <p:ext uri="{BB962C8B-B14F-4D97-AF65-F5344CB8AC3E}">
        <p14:creationId xmlns:p14="http://schemas.microsoft.com/office/powerpoint/2010/main" val="168997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계좌거래시각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계좌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거래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계좌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거래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시각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5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i="1" spc="-100" dirty="0" err="1">
                        <a:solidFill>
                          <a:schemeClr val="tx2"/>
                        </a:solidFill>
                      </a:rPr>
                      <a:t>acnut_delng_tm</a:t>
                    </a:r>
                    <a:endParaRPr lang="en-US" sz="1500" b="1" i="1" spc="-100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607224-9018-44D4-BEEC-63E29F63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CDD2E9"/>
                </a:solidFill>
                <a:effectLst/>
                <a:latin typeface="Arial Unicode MS"/>
                <a:ea typeface="Hack"/>
              </a:rPr>
              <a:t>ACNUT_DELNG_TM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58B4D5-8DBB-4AE4-8CD7-740E03ED4EB7}"/>
              </a:ext>
            </a:extLst>
          </p:cNvPr>
          <p:cNvSpPr/>
          <p:nvPr/>
        </p:nvSpPr>
        <p:spPr>
          <a:xfrm>
            <a:off x="3825386" y="1901290"/>
            <a:ext cx="1227123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557690" y="1901290"/>
            <a:ext cx="1435656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512765" y="1892380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E6262C-E7CE-4250-A997-1C3CD79CA112}"/>
              </a:ext>
            </a:extLst>
          </p:cNvPr>
          <p:cNvSpPr/>
          <p:nvPr/>
        </p:nvSpPr>
        <p:spPr>
          <a:xfrm>
            <a:off x="3409125" y="1726966"/>
            <a:ext cx="8112315" cy="44706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54395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8755"/>
              </p:ext>
            </p:extLst>
          </p:nvPr>
        </p:nvGraphicFramePr>
        <p:xfrm>
          <a:off x="145686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224"/>
              </p:ext>
            </p:extLst>
          </p:nvPr>
        </p:nvGraphicFramePr>
        <p:xfrm>
          <a:off x="10432726" y="4521200"/>
          <a:ext cx="900274" cy="1635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0274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327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범 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례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5474</TotalTime>
  <Words>2955</Words>
  <Application>Microsoft Office PowerPoint</Application>
  <PresentationFormat>와이드스크린</PresentationFormat>
  <Paragraphs>936</Paragraphs>
  <Slides>50</Slides>
  <Notes>49</Notes>
  <HiddenSlides>23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Arial Unicode MS</vt:lpstr>
      <vt:lpstr>Hack</vt:lpstr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1-3</cp:lastModifiedBy>
  <cp:revision>240</cp:revision>
  <dcterms:created xsi:type="dcterms:W3CDTF">2020-05-25T23:44:26Z</dcterms:created>
  <dcterms:modified xsi:type="dcterms:W3CDTF">2020-06-03T11:43:18Z</dcterms:modified>
</cp:coreProperties>
</file>